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6"/>
  </p:notesMasterIdLst>
  <p:sldIdLst>
    <p:sldId id="280" r:id="rId2"/>
    <p:sldId id="256" r:id="rId3"/>
    <p:sldId id="400" r:id="rId4"/>
    <p:sldId id="402" r:id="rId5"/>
    <p:sldId id="404" r:id="rId6"/>
    <p:sldId id="403" r:id="rId7"/>
    <p:sldId id="405" r:id="rId8"/>
    <p:sldId id="406" r:id="rId9"/>
    <p:sldId id="409" r:id="rId10"/>
    <p:sldId id="408" r:id="rId11"/>
    <p:sldId id="407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19" r:id="rId22"/>
    <p:sldId id="420" r:id="rId23"/>
    <p:sldId id="421" r:id="rId24"/>
    <p:sldId id="422" r:id="rId25"/>
    <p:sldId id="423" r:id="rId26"/>
    <p:sldId id="424" r:id="rId27"/>
    <p:sldId id="425" r:id="rId28"/>
    <p:sldId id="426" r:id="rId29"/>
    <p:sldId id="427" r:id="rId30"/>
    <p:sldId id="428" r:id="rId31"/>
    <p:sldId id="429" r:id="rId32"/>
    <p:sldId id="430" r:id="rId33"/>
    <p:sldId id="431" r:id="rId34"/>
    <p:sldId id="432" r:id="rId35"/>
    <p:sldId id="433" r:id="rId36"/>
    <p:sldId id="434" r:id="rId37"/>
    <p:sldId id="435" r:id="rId38"/>
    <p:sldId id="436" r:id="rId39"/>
    <p:sldId id="437" r:id="rId40"/>
    <p:sldId id="438" r:id="rId41"/>
    <p:sldId id="439" r:id="rId42"/>
    <p:sldId id="440" r:id="rId43"/>
    <p:sldId id="397" r:id="rId44"/>
    <p:sldId id="282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19/2/25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3FDC66-6CAC-ED10-E767-823A268CB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65"/>
          <a:stretch/>
        </p:blipFill>
        <p:spPr>
          <a:xfrm>
            <a:off x="0" y="683567"/>
            <a:ext cx="3857625" cy="5798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81B368-F22C-190B-45FA-E3E024DCC552}"/>
              </a:ext>
            </a:extLst>
          </p:cNvPr>
          <p:cNvSpPr txBox="1"/>
          <p:nvPr/>
        </p:nvSpPr>
        <p:spPr>
          <a:xfrm>
            <a:off x="3996723" y="139516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5A19332-706D-AC02-8FB1-4353E71EF9B9}"/>
              </a:ext>
            </a:extLst>
          </p:cNvPr>
          <p:cNvSpPr txBox="1"/>
          <p:nvPr/>
        </p:nvSpPr>
        <p:spPr>
          <a:xfrm>
            <a:off x="2659116" y="2277093"/>
            <a:ext cx="9049408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Apocalipsis 21:8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dice que la incredulidad lleva a la condenación eterna.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no da a Dios porque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cree en el Dios que ha prometido bendecirlo.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Eso es incredulidad.</a:t>
            </a:r>
            <a:endParaRPr lang="es-FR" sz="2400" dirty="0">
              <a:effectLst/>
              <a:highlight>
                <a:srgbClr val="C0C0C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no da a Dios porque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cree que Dios puede suplir todas sus necesidades. (Filipenses 4:19)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E7C6DF3-9948-911E-8174-C0466ACFD66A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48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3FDC66-6CAC-ED10-E767-823A268CB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65"/>
          <a:stretch/>
        </p:blipFill>
        <p:spPr>
          <a:xfrm>
            <a:off x="0" y="683567"/>
            <a:ext cx="3857625" cy="5798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81B368-F22C-190B-45FA-E3E024DCC552}"/>
              </a:ext>
            </a:extLst>
          </p:cNvPr>
          <p:cNvSpPr txBox="1"/>
          <p:nvPr/>
        </p:nvSpPr>
        <p:spPr>
          <a:xfrm>
            <a:off x="4051902" y="131985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5A19332-706D-AC02-8FB1-4353E71EF9B9}"/>
              </a:ext>
            </a:extLst>
          </p:cNvPr>
          <p:cNvSpPr txBox="1"/>
          <p:nvPr/>
        </p:nvSpPr>
        <p:spPr>
          <a:xfrm>
            <a:off x="2575198" y="2413348"/>
            <a:ext cx="9049408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no da a Dios porque no cree en el Dios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que ha sustentado a todos los creyentes fieles. (Salmos 37:25)</a:t>
            </a:r>
            <a:endParaRPr lang="es-FR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 no da a Dios p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cree que Dios le cumplirá. (Malaquías 3:10)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Eso es incredulidad.</a:t>
            </a:r>
            <a:endParaRPr lang="es-FR" sz="2400" dirty="0">
              <a:effectLst/>
              <a:highlight>
                <a:srgbClr val="C0C0C0"/>
              </a:highligh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00200" lvl="3" indent="-2286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¿Le cree usted a Dios?</a:t>
            </a:r>
            <a:endParaRPr lang="es-FR" sz="24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13E101C-9B59-EB1B-7AB6-EF75309BF25D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02E35D0-EAA4-0C51-0AAB-6366A946C3B9}"/>
              </a:ext>
            </a:extLst>
          </p:cNvPr>
          <p:cNvSpPr txBox="1"/>
          <p:nvPr/>
        </p:nvSpPr>
        <p:spPr>
          <a:xfrm>
            <a:off x="3720662" y="1860800"/>
            <a:ext cx="7830207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AVARICIA.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el afán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desordenado de</a:t>
            </a:r>
            <a:r>
              <a:rPr lang="es-ES" sz="2400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poseer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 adquirir riquezas para atesorarlas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 sinónimo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ambición y codicia.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el creyente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avaro se vuelve mezquino y tacaño para con Dios.</a:t>
            </a:r>
            <a:endParaRPr lang="es-FR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Con avaricia l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persona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diezma porque l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 parece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mucho, demasiado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dar la décima parte de todo lo que Dios le ha dado.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9EADA6D-7C49-F36D-6A46-BAA98D5CAC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08"/>
          <a:stretch/>
        </p:blipFill>
        <p:spPr>
          <a:xfrm>
            <a:off x="0" y="662149"/>
            <a:ext cx="3489434" cy="583071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B28C681-BC07-C9D0-4CFB-B6C2E7EF9677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9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02E35D0-EAA4-0C51-0AAB-6366A946C3B9}"/>
              </a:ext>
            </a:extLst>
          </p:cNvPr>
          <p:cNvSpPr txBox="1"/>
          <p:nvPr/>
        </p:nvSpPr>
        <p:spPr>
          <a:xfrm>
            <a:off x="3599792" y="914399"/>
            <a:ext cx="7830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AVARICIA.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9EADA6D-7C49-F36D-6A46-BAA98D5CAC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08"/>
          <a:stretch/>
        </p:blipFill>
        <p:spPr>
          <a:xfrm>
            <a:off x="0" y="662149"/>
            <a:ext cx="3489434" cy="583071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63FD28F-96AE-3EA4-82DC-203C3A6B6803}"/>
              </a:ext>
            </a:extLst>
          </p:cNvPr>
          <p:cNvSpPr txBox="1"/>
          <p:nvPr/>
        </p:nvSpPr>
        <p:spPr>
          <a:xfrm>
            <a:off x="3599791" y="1643037"/>
            <a:ext cx="77198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vuelve un ladrón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roba de la bolsa que le ha confiado el Señor. ¿A dónde van los ladrones?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0DB4BAC-EF14-7FAF-8411-417A0AD08DD4}"/>
              </a:ext>
            </a:extLst>
          </p:cNvPr>
          <p:cNvSpPr txBox="1"/>
          <p:nvPr/>
        </p:nvSpPr>
        <p:spPr>
          <a:xfrm>
            <a:off x="3773212" y="3021111"/>
            <a:ext cx="737300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“Porque ¿quién soy yo, y quién es mi pueblo, para que pudiésemos ofrecer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voluntariamente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cosas semejantes? Pues todo es tuyo, y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lo recibido de tu mano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 damos.”</a:t>
            </a:r>
            <a:endParaRPr lang="es-FR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Crónicas 29:14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3CD9CB7-D03D-6631-E01A-4706E4849CAD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921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02E35D0-EAA4-0C51-0AAB-6366A946C3B9}"/>
              </a:ext>
            </a:extLst>
          </p:cNvPr>
          <p:cNvSpPr txBox="1"/>
          <p:nvPr/>
        </p:nvSpPr>
        <p:spPr>
          <a:xfrm>
            <a:off x="4096733" y="974908"/>
            <a:ext cx="7830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AVARICIA.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A903FCA-840B-F80D-9B32-792A03CBD0CD}"/>
              </a:ext>
            </a:extLst>
          </p:cNvPr>
          <p:cNvSpPr txBox="1"/>
          <p:nvPr/>
        </p:nvSpPr>
        <p:spPr>
          <a:xfrm>
            <a:off x="3981120" y="2950637"/>
            <a:ext cx="7572705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cristiano avaro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reconoce que Dios le ha dado toda esa bendición.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Leamos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el siguiente versículo.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E0C369A-7DEB-2EE8-8746-718E15862A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5134"/>
          <a:stretch/>
        </p:blipFill>
        <p:spPr>
          <a:xfrm>
            <a:off x="0" y="683567"/>
            <a:ext cx="3857625" cy="582233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9D8C7BA-D4C7-CD82-5113-DB8E6F8AFB26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54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5DD1CAE-7CDF-B059-668A-6B66C3BF286F}"/>
              </a:ext>
            </a:extLst>
          </p:cNvPr>
          <p:cNvSpPr txBox="1"/>
          <p:nvPr/>
        </p:nvSpPr>
        <p:spPr>
          <a:xfrm>
            <a:off x="1166648" y="1316766"/>
            <a:ext cx="952237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12 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 suceda que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comas y te sacies, y edifiques buenas casas en que habites,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13 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tus vacas y tus ovejas se aumenten, y la plata y el oro se te multipliquen, y todo lo que tuvieres se aumente;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digas en tu corazón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: Mi poder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la fuerza de mi mano me han traído esta riqueza.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18 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Sino acuérdate de Jehová tu Dios,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él te da el poder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para hacer las riquezas, a fin de confirmar su pacto que juró a tus padres, como en este día. </a:t>
            </a:r>
            <a:endParaRPr lang="es-FR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8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22004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02E35D0-EAA4-0C51-0AAB-6366A946C3B9}"/>
              </a:ext>
            </a:extLst>
          </p:cNvPr>
          <p:cNvSpPr txBox="1"/>
          <p:nvPr/>
        </p:nvSpPr>
        <p:spPr>
          <a:xfrm>
            <a:off x="3967983" y="914399"/>
            <a:ext cx="7830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AVARICIA.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CEF2AB4-8C36-6C5A-1ECD-AB484B3464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5134"/>
          <a:stretch/>
        </p:blipFill>
        <p:spPr>
          <a:xfrm>
            <a:off x="0" y="683567"/>
            <a:ext cx="3857625" cy="5822337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0D6C24F-2CB6-D756-0B5D-F44CDA24375F}"/>
              </a:ext>
            </a:extLst>
          </p:cNvPr>
          <p:cNvSpPr txBox="1"/>
          <p:nvPr/>
        </p:nvSpPr>
        <p:spPr>
          <a:xfrm>
            <a:off x="4083433" y="2508919"/>
            <a:ext cx="741488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Desde este versículo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comprendemos que quién no diezma y ofrenda cree que lo que tiene lo consiguió por sus propios esfuerzos,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lo que su corazón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llena de avaricia, dolor y remordimiento cuando tiene que dar a Dios lo que le pertenece.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31B00F3-5F5A-8DB9-FB65-156C8D34B75E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814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02E35D0-EAA4-0C51-0AAB-6366A946C3B9}"/>
              </a:ext>
            </a:extLst>
          </p:cNvPr>
          <p:cNvSpPr txBox="1"/>
          <p:nvPr/>
        </p:nvSpPr>
        <p:spPr>
          <a:xfrm>
            <a:off x="3967983" y="914399"/>
            <a:ext cx="7830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AVARICIA.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CEF2AB4-8C36-6C5A-1ECD-AB484B3464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5134"/>
          <a:stretch/>
        </p:blipFill>
        <p:spPr>
          <a:xfrm>
            <a:off x="0" y="683567"/>
            <a:ext cx="3857625" cy="582233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FF203DC-D61B-09DA-D5A8-AD47FEB96A2D}"/>
              </a:ext>
            </a:extLst>
          </p:cNvPr>
          <p:cNvSpPr txBox="1"/>
          <p:nvPr/>
        </p:nvSpPr>
        <p:spPr>
          <a:xfrm>
            <a:off x="3967983" y="1542396"/>
            <a:ext cx="744132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¿Qué entiende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usted por la frase del texto leído?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FR" sz="2400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él te da el poder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” </a:t>
            </a:r>
          </a:p>
          <a:p>
            <a:pPr marL="800100" lvl="1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palabra clave aquí es: 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___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Poder</a:t>
            </a:r>
            <a:r>
              <a:rPr lang="es-ES" sz="2400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____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Poder también significa: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Vigor,</a:t>
            </a:r>
            <a:r>
              <a:rPr lang="es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Salud, Fuerza,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Habilidad,</a:t>
            </a:r>
            <a:r>
              <a:rPr lang="es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Capacidad,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Poder,</a:t>
            </a:r>
            <a:r>
              <a:rPr lang="es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Medios,</a:t>
            </a:r>
            <a:r>
              <a:rPr lang="es-F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Sustento,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Ya sea física, mental o espiritual.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buFont typeface="Wingdings" pitchFamily="2" charset="2"/>
              <a:buChar char="Ø"/>
            </a:pP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Entonces no olvidemos que Dios da la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CAPACIDAD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para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OBTENER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las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RIQUEZAS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B2C6434-A1BE-7D12-0061-2FCE0D52C239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6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11F41CC-C774-B960-5640-FACA787FF27E}"/>
              </a:ext>
            </a:extLst>
          </p:cNvPr>
          <p:cNvSpPr txBox="1"/>
          <p:nvPr/>
        </p:nvSpPr>
        <p:spPr>
          <a:xfrm>
            <a:off x="3967983" y="2178963"/>
            <a:ext cx="7519823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Más allá de la adoración 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se da a los ídolos paganos e imágenes fabricadas por las manos de los hombres. 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Idolatría es el amor 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excesivo, monstruoso, descomunal y vehemente a alguien o algo, </a:t>
            </a:r>
          </a:p>
          <a:p>
            <a:pPr marL="285750" indent="-285750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haciendo desplazar 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Dios y quitándole el primer lugar en el corazón. Eso es idolatría.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DE6579A-8A81-8090-EE6E-EA14A2DE07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/>
          <a:stretch/>
        </p:blipFill>
        <p:spPr>
          <a:xfrm>
            <a:off x="-28740" y="683566"/>
            <a:ext cx="3857625" cy="581182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76A620C-8FA6-E9F9-DD2F-30C724B8F73F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76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C2F0F72-99FE-4B07-F310-063684256429}"/>
              </a:ext>
            </a:extLst>
          </p:cNvPr>
          <p:cNvSpPr txBox="1"/>
          <p:nvPr/>
        </p:nvSpPr>
        <p:spPr>
          <a:xfrm>
            <a:off x="4122355" y="2151630"/>
            <a:ext cx="7499130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“Jesús le respondió: El primer mandamiento de todos es: Oye, Israel; el Señor nuestro Dios, el Señor uno es.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amarás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 Señor tu Dios con todo tu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corazón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con toda tu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alma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con toda tu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mente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con todas tus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fuerzas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 Este es el principal mandamiento.”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Marcos 12:29-30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CB696D-A8FE-7DAA-4DD0-E662924AE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78"/>
          <a:stretch/>
        </p:blipFill>
        <p:spPr>
          <a:xfrm>
            <a:off x="-28740" y="914399"/>
            <a:ext cx="3857625" cy="558099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626DD1E-6043-378C-8CE2-96473EDB719D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28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27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CB696D-A8FE-7DAA-4DD0-E662924AE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78"/>
          <a:stretch/>
        </p:blipFill>
        <p:spPr>
          <a:xfrm>
            <a:off x="-28740" y="914399"/>
            <a:ext cx="3857625" cy="558099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A9B1C6E1-1C89-3873-B305-F0C9BB2C6E1D}"/>
              </a:ext>
            </a:extLst>
          </p:cNvPr>
          <p:cNvSpPr txBox="1"/>
          <p:nvPr/>
        </p:nvSpPr>
        <p:spPr>
          <a:xfrm>
            <a:off x="4120056" y="1797784"/>
            <a:ext cx="7020909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Quien no da a Dios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que es de Dios es un idólatra de sus bienes y tiene al Señor Jesús destronado de su corazón.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Apocalipsis 21:8 dice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los idólatras tendrán su parte en el lago de fuego.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4A9B2BC-219C-7DA2-472E-CCF0BFF84C46}"/>
              </a:ext>
            </a:extLst>
          </p:cNvPr>
          <p:cNvSpPr txBox="1"/>
          <p:nvPr/>
        </p:nvSpPr>
        <p:spPr>
          <a:xfrm>
            <a:off x="4120056" y="4131195"/>
            <a:ext cx="7767144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“Pero los cobardes e incrédulos, los abominables y homicidas, los fornicarios y hechiceros,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idólatras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todos los mentirosos tendrán su parte en el lago que arde con fuego y azufre, que es la muerte segunda.”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Apocalipsis 21:8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D192C4-1A10-BACB-5DA9-307EBC333A10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33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CB696D-A8FE-7DAA-4DD0-E662924AE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78"/>
          <a:stretch/>
        </p:blipFill>
        <p:spPr>
          <a:xfrm>
            <a:off x="-28740" y="914399"/>
            <a:ext cx="3857625" cy="558099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0B934F5-1486-F8DD-FB8E-A43C02867176}"/>
              </a:ext>
            </a:extLst>
          </p:cNvPr>
          <p:cNvSpPr txBox="1"/>
          <p:nvPr/>
        </p:nvSpPr>
        <p:spPr>
          <a:xfrm>
            <a:off x="4120057" y="1602431"/>
            <a:ext cx="76830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Filipenses 3:18 dice que el que no diezma es un enemigo de la cruz de Cristo y ha hecho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su vientre un Dios.</a:t>
            </a:r>
            <a:endParaRPr lang="es-FR" sz="2400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596BA0B-7E30-3DC9-ABE8-D496C27E605C}"/>
              </a:ext>
            </a:extLst>
          </p:cNvPr>
          <p:cNvSpPr txBox="1"/>
          <p:nvPr/>
        </p:nvSpPr>
        <p:spPr>
          <a:xfrm>
            <a:off x="4230415" y="3136121"/>
            <a:ext cx="7683060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“18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por ahí andan muchos, de los cuales os dije muchas veces, y aun ahora lo digo llorando, que son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enemigos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la cruz de Cristo;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fin de los cuales será perdición,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cuyo dios es el vientre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cuya gloria es su vergüenza; que solo piensan en lo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terrenal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Filipenses 3:18-19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A7CF316-165C-7D8C-7A45-B1CBAF07C24F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387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CB696D-A8FE-7DAA-4DD0-E662924AE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78"/>
          <a:stretch/>
        </p:blipFill>
        <p:spPr>
          <a:xfrm>
            <a:off x="-28740" y="914399"/>
            <a:ext cx="3857625" cy="558099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8653EBD-6CA8-9BCF-BF13-5FF1C90D0863}"/>
              </a:ext>
            </a:extLst>
          </p:cNvPr>
          <p:cNvSpPr txBox="1"/>
          <p:nvPr/>
        </p:nvSpPr>
        <p:spPr>
          <a:xfrm>
            <a:off x="3967983" y="2477802"/>
            <a:ext cx="78049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apóstol Juan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recomendó que tengamos cuidado de los ídolos: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E935FF5-1462-1ECA-7C60-6B01EE17AC27}"/>
              </a:ext>
            </a:extLst>
          </p:cNvPr>
          <p:cNvSpPr txBox="1"/>
          <p:nvPr/>
        </p:nvSpPr>
        <p:spPr>
          <a:xfrm>
            <a:off x="4284362" y="3641872"/>
            <a:ext cx="7488619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es-FR" sz="2400" b="1" i="1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”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Hijitos, guardaos de los ídolos. Amén.”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Juan 5:21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42301AC-BB87-62AB-2973-60516DD2BA11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737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355B43-82F7-5716-3B00-31104A99CD73}"/>
              </a:ext>
            </a:extLst>
          </p:cNvPr>
          <p:cNvSpPr txBox="1"/>
          <p:nvPr/>
        </p:nvSpPr>
        <p:spPr>
          <a:xfrm>
            <a:off x="3967983" y="9143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IDOLATRÍA </a:t>
            </a:r>
            <a:endParaRPr lang="es-FR" sz="2400" dirty="0">
              <a:highlight>
                <a:srgbClr val="FFFF00"/>
              </a:highligh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2CB696D-A8FE-7DAA-4DD0-E662924AE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78"/>
          <a:stretch/>
        </p:blipFill>
        <p:spPr>
          <a:xfrm>
            <a:off x="-28740" y="914399"/>
            <a:ext cx="3857625" cy="558099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ADA5ABBB-491E-AD47-2BED-296F4069D369}"/>
              </a:ext>
            </a:extLst>
          </p:cNvPr>
          <p:cNvSpPr txBox="1"/>
          <p:nvPr/>
        </p:nvSpPr>
        <p:spPr>
          <a:xfrm>
            <a:off x="3967983" y="1586534"/>
            <a:ext cx="77145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apóstol Pablo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ordenó que hagamos morir la idolatría que hay en nosotros: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21BC108-284F-403F-E20C-6B3663FCAEF9}"/>
              </a:ext>
            </a:extLst>
          </p:cNvPr>
          <p:cNvSpPr txBox="1"/>
          <p:nvPr/>
        </p:nvSpPr>
        <p:spPr>
          <a:xfrm>
            <a:off x="4067505" y="2565907"/>
            <a:ext cx="7714590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“Haced morir, pues, lo</a:t>
            </a:r>
            <a:r>
              <a:rPr lang="es-FR" sz="2400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terrenal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vosotros: fornicación, impureza, pasiones desordenadas, malos deseos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y avaricia, que es idolatría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; </a:t>
            </a:r>
            <a:endParaRPr lang="es-FR" sz="2400" i="1" dirty="0">
              <a:effectLst/>
              <a:highlight>
                <a:srgbClr val="00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6 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cosas por las cuales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ira de Dios viene sobre </a:t>
            </a:r>
            <a:r>
              <a:rPr lang="es-FR" sz="2400" b="1" i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los hijos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desobediencia, 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las cuales vosotros también anduvisteis en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otro tiempo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cuando vivíais en ellas.”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Colosenses 3:5-7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C516FAE-5163-A072-606D-A2F73301EC05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817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4A7FCD8-0690-96F4-D135-1C5ED99E30B9}"/>
              </a:ext>
            </a:extLst>
          </p:cNvPr>
          <p:cNvSpPr txBox="1"/>
          <p:nvPr/>
        </p:nvSpPr>
        <p:spPr>
          <a:xfrm>
            <a:off x="4029649" y="914399"/>
            <a:ext cx="691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NO AMAR LA OBRA DE DIOS </a:t>
            </a:r>
            <a:endParaRPr lang="es-FR" sz="2400" dirty="0">
              <a:highlight>
                <a:srgbClr val="00FFFF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5DDC83-030D-458E-BC58-6ED3B249A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9885"/>
          <a:stretch/>
        </p:blipFill>
        <p:spPr>
          <a:xfrm>
            <a:off x="0" y="914399"/>
            <a:ext cx="3916915" cy="558099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6E05809C-7C81-5F55-4176-F933C541F527}"/>
              </a:ext>
            </a:extLst>
          </p:cNvPr>
          <p:cNvSpPr txBox="1"/>
          <p:nvPr/>
        </p:nvSpPr>
        <p:spPr>
          <a:xfrm>
            <a:off x="4029649" y="1982579"/>
            <a:ext cx="74896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Quien no diezma y ofrenda </a:t>
            </a: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demuestra 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la obra del Señor, y no amar la obra del Señor es no amarlo a él.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16C15A8-4F8D-E948-E1A3-534A21F51B38}"/>
              </a:ext>
            </a:extLst>
          </p:cNvPr>
          <p:cNvSpPr txBox="1"/>
          <p:nvPr/>
        </p:nvSpPr>
        <p:spPr>
          <a:xfrm>
            <a:off x="4927542" y="3132376"/>
            <a:ext cx="6695089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“Si me amáis, guardad mis mandamientos.”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Juan 14:15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BC5E7A9-7932-5128-5441-A86BA971DB0C}"/>
              </a:ext>
            </a:extLst>
          </p:cNvPr>
          <p:cNvSpPr txBox="1"/>
          <p:nvPr/>
        </p:nvSpPr>
        <p:spPr>
          <a:xfrm>
            <a:off x="4132942" y="4586323"/>
            <a:ext cx="74896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¿Qué significa no amar la obra de Dios?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Analicemos los siguientes significados.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5CC9CBA-C09E-A05D-6173-549DD2D0F05E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57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4A7FCD8-0690-96F4-D135-1C5ED99E30B9}"/>
              </a:ext>
            </a:extLst>
          </p:cNvPr>
          <p:cNvSpPr txBox="1"/>
          <p:nvPr/>
        </p:nvSpPr>
        <p:spPr>
          <a:xfrm>
            <a:off x="172353" y="183443"/>
            <a:ext cx="691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NO AMAR LA OBRA DE DIOS </a:t>
            </a:r>
            <a:endParaRPr lang="es-FR" sz="2400" dirty="0">
              <a:highlight>
                <a:srgbClr val="00FFFF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2CD03A4-A37B-847C-1C75-107119FDA4B1}"/>
              </a:ext>
            </a:extLst>
          </p:cNvPr>
          <p:cNvSpPr txBox="1"/>
          <p:nvPr/>
        </p:nvSpPr>
        <p:spPr>
          <a:xfrm>
            <a:off x="415159" y="710871"/>
            <a:ext cx="1136168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amar la obra de Dios significa: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 Señor.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 obra.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 iglesia.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ministerio de su pastor y familia.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se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así mismo. Desea vivir en miseria, sin la promesa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salvación.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ama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almas.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 un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creyente agradecido.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 un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cristiano fiel.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tiene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sentido de pertenencia, es decir no se identifica con su iglesia.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se puede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contar 100% con él.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 digo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toda confianza.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semejante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 que se alimenta y no paga.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injusto.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4A7FCD8-0690-96F4-D135-1C5ED99E30B9}"/>
              </a:ext>
            </a:extLst>
          </p:cNvPr>
          <p:cNvSpPr txBox="1"/>
          <p:nvPr/>
        </p:nvSpPr>
        <p:spPr>
          <a:xfrm>
            <a:off x="4029649" y="914399"/>
            <a:ext cx="691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NO AMAR LA OBRA DE DIOS </a:t>
            </a:r>
            <a:endParaRPr lang="es-FR" sz="2400" dirty="0">
              <a:highlight>
                <a:srgbClr val="00FFFF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5DDC83-030D-458E-BC58-6ED3B249A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9885"/>
          <a:stretch/>
        </p:blipFill>
        <p:spPr>
          <a:xfrm>
            <a:off x="0" y="914399"/>
            <a:ext cx="3916915" cy="558099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8CC1206-9C16-7A32-509E-50017CD37FCF}"/>
              </a:ext>
            </a:extLst>
          </p:cNvPr>
          <p:cNvSpPr txBox="1"/>
          <p:nvPr/>
        </p:nvSpPr>
        <p:spPr>
          <a:xfrm>
            <a:off x="4081547" y="1602431"/>
            <a:ext cx="74693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Según el apóstol Pablo el que no ama al Señor es un anatema, anatema significa maldito: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E412370-0206-3094-F098-CCBC0CABE5A4}"/>
              </a:ext>
            </a:extLst>
          </p:cNvPr>
          <p:cNvSpPr txBox="1"/>
          <p:nvPr/>
        </p:nvSpPr>
        <p:spPr>
          <a:xfrm>
            <a:off x="4246179" y="2659795"/>
            <a:ext cx="7469322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que no amare al Señor Jesucristo, sea anatema. El Señor viene.”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Corintios 16:22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A196ACF-7711-48C1-2016-0B679F71A197}"/>
              </a:ext>
            </a:extLst>
          </p:cNvPr>
          <p:cNvSpPr txBox="1"/>
          <p:nvPr/>
        </p:nvSpPr>
        <p:spPr>
          <a:xfrm>
            <a:off x="4279477" y="4163435"/>
            <a:ext cx="7073462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¿Ama usted al Señor Jesucristo?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¿Ama la obra del Señor Jesucristo?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B85DB6B-C96F-2140-D9DE-E75E74E861B0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6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4A7FCD8-0690-96F4-D135-1C5ED99E30B9}"/>
              </a:ext>
            </a:extLst>
          </p:cNvPr>
          <p:cNvSpPr txBox="1"/>
          <p:nvPr/>
        </p:nvSpPr>
        <p:spPr>
          <a:xfrm>
            <a:off x="4029649" y="914399"/>
            <a:ext cx="691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NO AMAR LA OBRA DE DIOS </a:t>
            </a:r>
            <a:endParaRPr lang="es-FR" sz="2400" dirty="0">
              <a:highlight>
                <a:srgbClr val="00FFFF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5DDC83-030D-458E-BC58-6ED3B249A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9885"/>
          <a:stretch/>
        </p:blipFill>
        <p:spPr>
          <a:xfrm>
            <a:off x="0" y="914399"/>
            <a:ext cx="3916915" cy="558099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40E2C30E-4CFF-252E-7AC9-4037FE74299C}"/>
              </a:ext>
            </a:extLst>
          </p:cNvPr>
          <p:cNvSpPr txBox="1"/>
          <p:nvPr/>
        </p:nvSpPr>
        <p:spPr>
          <a:xfrm>
            <a:off x="4029649" y="2254072"/>
            <a:ext cx="7508617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¿Sabe usted las implicaciones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una persona que vive bajo maldición? (Deuteronomio 28:15-68)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caigamos en esta condición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tan terrible, porque una vida de infidelidad, desobediencia y mal cristianismo nos traerá:</a:t>
            </a:r>
          </a:p>
          <a:p>
            <a:pPr marL="1257300" lvl="2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ruina, pobreza espiritual y económica.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71EC24D-F00B-D76D-D8C6-2BBDBC5D1A2A}"/>
              </a:ext>
            </a:extLst>
          </p:cNvPr>
          <p:cNvSpPr txBox="1"/>
          <p:nvPr/>
        </p:nvSpPr>
        <p:spPr>
          <a:xfrm>
            <a:off x="4351283" y="5272173"/>
            <a:ext cx="71869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Recordemos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consejos del rey sabio Salomón: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3071675-7FAA-53A7-59B6-82EA9A26C001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19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4A7FCD8-0690-96F4-D135-1C5ED99E30B9}"/>
              </a:ext>
            </a:extLst>
          </p:cNvPr>
          <p:cNvSpPr txBox="1"/>
          <p:nvPr/>
        </p:nvSpPr>
        <p:spPr>
          <a:xfrm>
            <a:off x="4029649" y="914399"/>
            <a:ext cx="69116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PECADO DE NO AMAR LA OBRA DE DIOS </a:t>
            </a:r>
            <a:endParaRPr lang="es-FR" sz="2400" dirty="0">
              <a:highlight>
                <a:srgbClr val="00FFFF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5DDC83-030D-458E-BC58-6ED3B249A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67" b="9885"/>
          <a:stretch/>
        </p:blipFill>
        <p:spPr>
          <a:xfrm>
            <a:off x="0" y="914399"/>
            <a:ext cx="3916915" cy="558099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81E7D02-F0A4-9ECE-BE08-8E857AFAB62C}"/>
              </a:ext>
            </a:extLst>
          </p:cNvPr>
          <p:cNvSpPr txBox="1"/>
          <p:nvPr/>
        </p:nvSpPr>
        <p:spPr>
          <a:xfrm>
            <a:off x="4135820" y="2521643"/>
            <a:ext cx="7320455" cy="284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Hay quienes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reparten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les es añadido más;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hay quienes retienen más de lo que es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justo,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pero vienen a pobreza.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alma generosa será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prosperada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el que saciare, él también será saciado.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Proverbios 11:24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-25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E6B3046-21AD-587D-C8FD-ACCD32724786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82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0A39121-3B47-E9AB-9BCA-DA3D582DDE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75"/>
          <a:stretch/>
        </p:blipFill>
        <p:spPr>
          <a:xfrm>
            <a:off x="0" y="770836"/>
            <a:ext cx="3857625" cy="572813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80BCD3B-3306-10DC-89B5-0F17F21DFE63}"/>
              </a:ext>
            </a:extLst>
          </p:cNvPr>
          <p:cNvSpPr txBox="1"/>
          <p:nvPr/>
        </p:nvSpPr>
        <p:spPr>
          <a:xfrm>
            <a:off x="4067504" y="2161594"/>
            <a:ext cx="734673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creyente fiel y verdadero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goza y siente la bendición de Dios en su corazón cuando lleva los diezmos de todas sus entradas fielmente a la casa de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 embargo, Satanás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procura destruir cualquier hábito que fortalece 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uestra vida espiritual.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Diablo trabaja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procura que le robemos a Dios.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199CB6C-D3C3-C95C-22A0-FD6C12BF95A9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28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7. </a:t>
            </a:r>
            <a:r>
              <a:rPr lang="es-ES_tradnl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 ¿Qué pasa si no doy los diezmos? ¿me condeno?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.. 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b="1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8.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 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9485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0A39121-3B47-E9AB-9BCA-DA3D582DDE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75"/>
          <a:stretch/>
        </p:blipFill>
        <p:spPr>
          <a:xfrm>
            <a:off x="0" y="770836"/>
            <a:ext cx="3857625" cy="572813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F51A2CD-2391-92A6-7864-787F4219629F}"/>
              </a:ext>
            </a:extLst>
          </p:cNvPr>
          <p:cNvSpPr txBox="1"/>
          <p:nvPr/>
        </p:nvSpPr>
        <p:spPr>
          <a:xfrm>
            <a:off x="4014951" y="1519377"/>
            <a:ext cx="7252138" cy="4601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Las situaciones en las que el hijo de Dios se siente tentado a no darle a Dios lo que es de Dios son: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Crisis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económica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Inconstancia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los cultos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Escuchar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cristianos que no diezman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Necesidades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urgentes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Necesidades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los familiares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Gastos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relacionados con la iglesia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Dividir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diezmo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Familia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numerosa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Deudas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por pagar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¿De qué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debo diezmar?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C731E2F-A674-11F6-A75C-1090B47AE028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2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B147B38-6092-AF16-764D-8A46C6AB97C7}"/>
              </a:ext>
            </a:extLst>
          </p:cNvPr>
          <p:cNvSpPr txBox="1"/>
          <p:nvPr/>
        </p:nvSpPr>
        <p:spPr>
          <a:xfrm>
            <a:off x="3993930" y="2583026"/>
            <a:ext cx="7157545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Crisis económica: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“Espere que mejore su situación para diezmar”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 la voz del enemigo. </a:t>
            </a:r>
            <a:endParaRPr lang="es-ES" sz="24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haga caso al tentador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si usted deja de diezmar en la hora difícil, su situación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empeorará.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30F374F8-17DB-E69C-9D39-B409C4B803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62"/>
          <a:stretch/>
        </p:blipFill>
        <p:spPr>
          <a:xfrm>
            <a:off x="0" y="744378"/>
            <a:ext cx="3857625" cy="57701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4C0BD6B-47CB-49B9-6527-BD71197C3322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1329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6047B94-B830-0CE5-5749-F72FA4BA7C29}"/>
              </a:ext>
            </a:extLst>
          </p:cNvPr>
          <p:cNvSpPr txBox="1"/>
          <p:nvPr/>
        </p:nvSpPr>
        <p:spPr>
          <a:xfrm>
            <a:off x="4051901" y="2365423"/>
            <a:ext cx="7572539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2. Inconstancia en los cultos: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Los creyentes que no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asisten fielmente a los cultos del domingo son tentados a darle otro uso al diezmo.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Asista a los cultos y lleve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sus diezmos, ofrendas y votos al Señor. Recuerde que, aunque usted no asista al culto la obra del Señor sigue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avanzando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requiere nuestra ayuda.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872AE32-05C2-1062-CBC6-A2C9A99236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94" b="16106"/>
          <a:stretch/>
        </p:blipFill>
        <p:spPr>
          <a:xfrm>
            <a:off x="-1" y="1265381"/>
            <a:ext cx="3857625" cy="523264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A6BBB49-B17F-E02F-A967-4CC443755573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9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7DBB401-3380-6D05-8501-A5497A853B41}"/>
              </a:ext>
            </a:extLst>
          </p:cNvPr>
          <p:cNvSpPr txBox="1"/>
          <p:nvPr/>
        </p:nvSpPr>
        <p:spPr>
          <a:xfrm>
            <a:off x="3857625" y="1736900"/>
            <a:ext cx="7945492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3. Escuchar a cristianos que no diezman: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Lamentablemente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hay muchos cristianos que se han acostumbrado a vivir en un estado de desobediencia e infidelidad,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 escuche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aquellos creyentes.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Imite y siga los consejos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la gente fiel, generosa y leal a Dios, haga como ellos y usted también será bendecido como ellos.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738C06B-A2FB-39F0-CB0D-D6AD9D25D0F8}"/>
              </a:ext>
            </a:extLst>
          </p:cNvPr>
          <p:cNvSpPr txBox="1"/>
          <p:nvPr/>
        </p:nvSpPr>
        <p:spPr>
          <a:xfrm>
            <a:off x="4340773" y="5309536"/>
            <a:ext cx="74623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“De manera que cada uno de nosotros dará a Dios cuenta de sí.”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Romanos 14:12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447240A-5644-8565-3CEE-082EA8BC61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234"/>
          <a:stretch/>
        </p:blipFill>
        <p:spPr>
          <a:xfrm>
            <a:off x="0" y="966949"/>
            <a:ext cx="3857625" cy="553895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928A5EB-D1FF-B454-D5D2-7738900DC698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39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9EF9504-15BD-EE28-D4D2-DD5867FF86D0}"/>
              </a:ext>
            </a:extLst>
          </p:cNvPr>
          <p:cNvSpPr txBox="1"/>
          <p:nvPr/>
        </p:nvSpPr>
        <p:spPr>
          <a:xfrm>
            <a:off x="4051901" y="1631960"/>
            <a:ext cx="757253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 Necesidades urgentes: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lo vas a robar, sólo lo tomas prestado” ¿Qué de malo hay en eso?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Muchos ceden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esa tentación, pero ¿dónde dice la biblia que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Dios es un prestamista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?, y ¿cómo sabe usted si Dios aprobó su préstamo?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esos casos es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muy fácil tomar y no regresar, por lo que sería robar lo que es de Dios.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ceda 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esa tentación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lo que es del Señor no se puede tocar.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1E532DB-3D66-A892-C2B2-EF85D13710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11"/>
          <a:stretch/>
        </p:blipFill>
        <p:spPr>
          <a:xfrm>
            <a:off x="0" y="1367855"/>
            <a:ext cx="3857625" cy="512904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96BF427-2302-699E-DB4F-CCC1070C01DF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EB2F276-4DFE-8CF8-0C7E-53BF6566A0D9}"/>
              </a:ext>
            </a:extLst>
          </p:cNvPr>
          <p:cNvSpPr txBox="1"/>
          <p:nvPr/>
        </p:nvSpPr>
        <p:spPr>
          <a:xfrm>
            <a:off x="4020371" y="1662940"/>
            <a:ext cx="7667132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5. Necesidades en los familiares: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Socorrer a nuestros familiares es una buena obra, pero robarle a Dios para ayudarles no deja de ser una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falta grave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Tomar del diezmo para ayudar 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los necesitados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 una obra buena pero el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medio es malo.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Socorra a quien quiera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la porción que Dios le da, no con lo que no le pertenece.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EFC402E-7DA2-1805-03E3-825BA1742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205"/>
          <a:stretch/>
        </p:blipFill>
        <p:spPr>
          <a:xfrm>
            <a:off x="0" y="959628"/>
            <a:ext cx="3857625" cy="554092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7CEDF90-DF00-FB60-6DFA-CCC5885F983E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9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6A6603B-C73D-D77D-66F5-F4F322CDDCB7}"/>
              </a:ext>
            </a:extLst>
          </p:cNvPr>
          <p:cNvSpPr txBox="1"/>
          <p:nvPr/>
        </p:nvSpPr>
        <p:spPr>
          <a:xfrm>
            <a:off x="4183115" y="2148277"/>
            <a:ext cx="7409793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 Gastos relacionados con la iglesia: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veces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 cree que es lícito recurrir al diezmo cuando se trata de gastos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relacionados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con la obra de Dios.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Esto es una tentación,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el diezmo hay que llevarlo íntegro al alfolí, no distribuirlo como nos parece mejor.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72BFD95-D048-BC22-648F-1E621A6DF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797"/>
          <a:stretch/>
        </p:blipFill>
        <p:spPr>
          <a:xfrm>
            <a:off x="0" y="770835"/>
            <a:ext cx="3857625" cy="574031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0216B54-92CD-2D3B-F6CB-3923B26D6FD1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596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0EF5C7F-4AF0-B793-FB4B-B060DE460608}"/>
              </a:ext>
            </a:extLst>
          </p:cNvPr>
          <p:cNvSpPr txBox="1"/>
          <p:nvPr/>
        </p:nvSpPr>
        <p:spPr>
          <a:xfrm>
            <a:off x="3857625" y="2066213"/>
            <a:ext cx="805059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 Dividir el diezmo: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Algunos son tentados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dividir el diezmo llevando sólo una parte y dejando otra para atender ciertos casos nobles y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 buena fe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Repetimos, esto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bueno, pero hágalo con la porción que Dios le da, no con lo que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le pertenece.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449493F-1D92-6DAB-C95C-0F7ED355E4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40"/>
          <a:stretch/>
        </p:blipFill>
        <p:spPr>
          <a:xfrm>
            <a:off x="0" y="770835"/>
            <a:ext cx="3857625" cy="577352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8E6DB02-E710-F870-507A-9EEF29D8831C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1127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D164B14-C653-C1DF-F4DB-56AC0BEBD2B4}"/>
              </a:ext>
            </a:extLst>
          </p:cNvPr>
          <p:cNvSpPr txBox="1"/>
          <p:nvPr/>
        </p:nvSpPr>
        <p:spPr>
          <a:xfrm>
            <a:off x="4051902" y="1788303"/>
            <a:ext cx="778274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8. Familia numerosa: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“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puedes diezmar porque lo que ganas no te alcanza para tu familia”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la voz que proviene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del tentador, pero piense que le rendirá más las nueve décimas con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bendición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del Señor que las diez décimas sin su bendición.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93DD806-3784-7C2B-0741-F6EDCD8AC491}"/>
              </a:ext>
            </a:extLst>
          </p:cNvPr>
          <p:cNvSpPr txBox="1"/>
          <p:nvPr/>
        </p:nvSpPr>
        <p:spPr>
          <a:xfrm>
            <a:off x="4051902" y="4886835"/>
            <a:ext cx="73782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"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la harina de la tinaja no escaseó, ni el aceite de la vasija menguó, conforme a la palabra que Jehová había dicho por Elías.”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Reyes 17:16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7A6DBF99-2B99-4C7E-D2CD-6B1E91266C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75"/>
          <a:stretch/>
        </p:blipFill>
        <p:spPr>
          <a:xfrm>
            <a:off x="0" y="770836"/>
            <a:ext cx="3857625" cy="572813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F8C0AE7-7952-520E-B488-FCB6AE119C5B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0923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8FAAA5B-8CD2-B076-E449-35E4B447F27F}"/>
              </a:ext>
            </a:extLst>
          </p:cNvPr>
          <p:cNvSpPr txBox="1"/>
          <p:nvPr/>
        </p:nvSpPr>
        <p:spPr>
          <a:xfrm>
            <a:off x="3967982" y="1742079"/>
            <a:ext cx="761441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Deudas por pagar: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“Dios puede esperar, pague primero lo que debe, después si le sobra lleve el diezmo”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Es la voz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hábil del Satanás.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es interesante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saber que los más fieles en dar sus diezmos son también los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más puntuales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el cumplimiento de sus obligaciones financieras.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olvide 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siempre debe ocupar el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primer lugar.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1480BDE-D2A1-B161-C764-954A4A8BFE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008"/>
          <a:stretch/>
        </p:blipFill>
        <p:spPr>
          <a:xfrm>
            <a:off x="0" y="1232501"/>
            <a:ext cx="3857625" cy="480004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C24186-D2FA-EDAB-FB43-981D9CAC9ABE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86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1CB13A9-36B5-A2A1-9783-CADDB2AA7CF3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F24BDD8-8DE0-FFBC-BC9B-438F7E12AC7A}"/>
              </a:ext>
            </a:extLst>
          </p:cNvPr>
          <p:cNvSpPr txBox="1"/>
          <p:nvPr/>
        </p:nvSpPr>
        <p:spPr>
          <a:xfrm>
            <a:off x="4151585" y="2039797"/>
            <a:ext cx="77671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una pregunta trascendental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comprometedora, ¿qué opina usted? ¿si no se diezma y se ofrenda nos condenaremos?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199BD2C-DF21-5732-C356-C79BA1384D0E}"/>
              </a:ext>
            </a:extLst>
          </p:cNvPr>
          <p:cNvSpPr txBox="1"/>
          <p:nvPr/>
        </p:nvSpPr>
        <p:spPr>
          <a:xfrm>
            <a:off x="4325007" y="3617875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Pensemos de otra manera: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Leamos el siguiente texto bíblico.</a:t>
            </a:r>
            <a:endParaRPr lang="es-FR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C297F190-972C-C84E-D752-045490C1BB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609"/>
          <a:stretch/>
        </p:blipFill>
        <p:spPr>
          <a:xfrm>
            <a:off x="0" y="1014277"/>
            <a:ext cx="3857625" cy="537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39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06FCFC1-9C44-4E0F-2851-0733D3E92E39}"/>
              </a:ext>
            </a:extLst>
          </p:cNvPr>
          <p:cNvSpPr txBox="1"/>
          <p:nvPr/>
        </p:nvSpPr>
        <p:spPr>
          <a:xfrm>
            <a:off x="3857624" y="1463333"/>
            <a:ext cx="759865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¿De qué debo diezmar?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Rápidamente el Diablo responde: </a:t>
            </a: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“De lo que le sobre después de sacar sus gastos y pagar sus cuentas”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la palabra de Dios dice: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99EA0A4-920D-5EDF-C622-8E59BBC8CCB3}"/>
              </a:ext>
            </a:extLst>
          </p:cNvPr>
          <p:cNvSpPr txBox="1"/>
          <p:nvPr/>
        </p:nvSpPr>
        <p:spPr>
          <a:xfrm>
            <a:off x="3931196" y="4117394"/>
            <a:ext cx="7598651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“Y esta piedra que he puesto por señal, será casa de Dios; y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 todo</a:t>
            </a:r>
            <a:r>
              <a:rPr lang="es-FR" sz="2400" i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 que me dieres, el diezmo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apartaré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ti.”</a:t>
            </a:r>
            <a:endParaRPr lang="es-FR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Génesis 28:22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85C2104-8C1D-C46D-E5F9-01033FA409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782"/>
          <a:stretch/>
        </p:blipFill>
        <p:spPr>
          <a:xfrm>
            <a:off x="0" y="791856"/>
            <a:ext cx="3857625" cy="570711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83A3D7E-0949-4E0F-9D38-CB3AABCAE574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361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32B8689-52E1-4D45-DCD3-190083E6258E}"/>
              </a:ext>
            </a:extLst>
          </p:cNvPr>
          <p:cNvSpPr txBox="1"/>
          <p:nvPr/>
        </p:nvSpPr>
        <p:spPr>
          <a:xfrm>
            <a:off x="3857625" y="77083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kern="0" dirty="0">
                <a:solidFill>
                  <a:schemeClr val="bg1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LAS TENTACIONES DEL DIEZMADOR</a:t>
            </a:r>
            <a:r>
              <a:rPr lang="es-FR" sz="2400" dirty="0">
                <a:solidFill>
                  <a:schemeClr val="bg1"/>
                </a:solidFill>
                <a:effectLst/>
                <a:highlight>
                  <a:srgbClr val="FF0000"/>
                </a:highlight>
              </a:rPr>
              <a:t> </a:t>
            </a:r>
            <a:endParaRPr lang="es-FR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BD0C3F2-D855-F404-1060-8804D36F2623}"/>
              </a:ext>
            </a:extLst>
          </p:cNvPr>
          <p:cNvSpPr txBox="1"/>
          <p:nvPr/>
        </p:nvSpPr>
        <p:spPr>
          <a:xfrm>
            <a:off x="3846788" y="2373020"/>
            <a:ext cx="7945492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usted paga primero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sus cuentas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de lo poco o casi nada que le sobra aparta su diezmo </a:t>
            </a:r>
          </a:p>
          <a:p>
            <a:pPr marL="1257300" lvl="2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¿entonces qué es lo que Dios le va a multiplicar si ya todo lo repartió usted mismo?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Mejor aparte su diezmo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primeramente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luego del resto se encarga Dios, de multiplicarlo y bendecirlo.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BB87C77-7F81-17C4-85B2-2798FF7844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67" b="18467"/>
          <a:stretch/>
        </p:blipFill>
        <p:spPr>
          <a:xfrm>
            <a:off x="0" y="770837"/>
            <a:ext cx="3857625" cy="572646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5B5978E-BAE1-0202-62B3-2EAD02B58DFB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06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9B3A2C2-FDB9-68F6-6330-3D89AB6507EA}"/>
              </a:ext>
            </a:extLst>
          </p:cNvPr>
          <p:cNvSpPr txBox="1"/>
          <p:nvPr/>
        </p:nvSpPr>
        <p:spPr>
          <a:xfrm>
            <a:off x="2080719" y="1751617"/>
            <a:ext cx="783053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esto digo: El que siembra escasamente, también segará escasamente; y el que siembra generosamente, generosamente también segará.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Cada uno dé como propuso en su corazón: no con tristeza, ni por necesidad, porque Dios ama al dador alegre.</a:t>
            </a:r>
            <a:endParaRPr lang="es-FR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 Corintios 9:6-7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8179928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843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89953023-A4A9-635A-45A4-09AFD7993340}"/>
              </a:ext>
            </a:extLst>
          </p:cNvPr>
          <p:cNvSpPr txBox="1"/>
          <p:nvPr/>
        </p:nvSpPr>
        <p:spPr>
          <a:xfrm>
            <a:off x="1865585" y="1166993"/>
            <a:ext cx="7551683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30 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el diezmo de la tierra, así de la simiente de la tierra como del fruto de los árboles, de Jehová es; es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cosa dedicada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Jehová.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31 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si alguno quisiere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rescatar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algo del diezmo, añadirá la quinta parte de su precio por ello.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32 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todo diezmo de vacas o de ovejas, de todo lo que pasa bajo la vara, el diezmo será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consagrado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Jehová.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33 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mirará si es bueno o malo, ni lo cambiará; y si lo cambiare, tanto él como el que se dio en cambio serán cosas 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sagradas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 no podrán ser rescatados.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Levítico 27:30-33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9598C06-4FA5-47E4-6B03-FBDB6881BE29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087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F7D8DC3-97C4-CD3D-954A-1317580CBE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609"/>
          <a:stretch/>
        </p:blipFill>
        <p:spPr>
          <a:xfrm>
            <a:off x="0" y="1014277"/>
            <a:ext cx="3857625" cy="537601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88E1DB3-AFE3-B36F-7EDF-68F58F5C64DA}"/>
              </a:ext>
            </a:extLst>
          </p:cNvPr>
          <p:cNvSpPr txBox="1"/>
          <p:nvPr/>
        </p:nvSpPr>
        <p:spPr>
          <a:xfrm>
            <a:off x="4127936" y="1436573"/>
            <a:ext cx="7359869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Según el texto leído: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¿al ser el diezmo cosa sagrada y dedicada a Dios, deberíamos robarlo?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diezmar no es pecado,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pero 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razón o la causa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la que no se diezma 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sí podría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ser pecado.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Esos pecados nos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roban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toda bendición espiritual y económica e incluso la salvación. Analicemos: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D7C1CB8-BEB2-A6CB-A216-7421E56A45DB}"/>
              </a:ext>
            </a:extLst>
          </p:cNvPr>
          <p:cNvSpPr txBox="1"/>
          <p:nvPr/>
        </p:nvSpPr>
        <p:spPr>
          <a:xfrm>
            <a:off x="4550979" y="4636597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ES" sz="24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Pecado de avaricia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Pecado de idolatría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ES" sz="24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Pecado de no amar la obra de Dios</a:t>
            </a:r>
            <a:r>
              <a:rPr lang="es-ES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s-FR" sz="24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494C4DD-B921-C78A-6EA8-DF6F65043219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05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3FDC66-6CAC-ED10-E767-823A268CB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65"/>
          <a:stretch/>
        </p:blipFill>
        <p:spPr>
          <a:xfrm>
            <a:off x="0" y="683567"/>
            <a:ext cx="3857625" cy="5798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81B368-F22C-190B-45FA-E3E024DCC552}"/>
              </a:ext>
            </a:extLst>
          </p:cNvPr>
          <p:cNvSpPr txBox="1"/>
          <p:nvPr/>
        </p:nvSpPr>
        <p:spPr>
          <a:xfrm>
            <a:off x="4051902" y="16593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D7D01F5-6D2D-6CBB-0068-4D2F1E1FDE56}"/>
              </a:ext>
            </a:extLst>
          </p:cNvPr>
          <p:cNvSpPr txBox="1"/>
          <p:nvPr/>
        </p:nvSpPr>
        <p:spPr>
          <a:xfrm>
            <a:off x="4051902" y="2351804"/>
            <a:ext cx="760949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no creer,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tener fe, ser desconfiado de las promesas del Señor y por eso es mezquino con Dios.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lvl="1" indent="-2286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 que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Jesús reprendió a Tomás por ser incrédulo (Juan 20:24-29)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lvl="1" indent="-2286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Reprendió a Martha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su incredulidad. (Juan 11:39-40)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B35A44C-2F5D-DA3C-8472-EDC63579AE3C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3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3FDC66-6CAC-ED10-E767-823A268CB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65"/>
          <a:stretch/>
        </p:blipFill>
        <p:spPr>
          <a:xfrm>
            <a:off x="0" y="683567"/>
            <a:ext cx="3857625" cy="5798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81B368-F22C-190B-45FA-E3E024DCC552}"/>
              </a:ext>
            </a:extLst>
          </p:cNvPr>
          <p:cNvSpPr txBox="1"/>
          <p:nvPr/>
        </p:nvSpPr>
        <p:spPr>
          <a:xfrm>
            <a:off x="4051902" y="109088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64A7DDB-2A1D-A86A-BFDA-C31319708FD4}"/>
              </a:ext>
            </a:extLst>
          </p:cNvPr>
          <p:cNvSpPr txBox="1"/>
          <p:nvPr/>
        </p:nvSpPr>
        <p:spPr>
          <a:xfrm>
            <a:off x="4288549" y="3287244"/>
            <a:ext cx="6863255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“Respondiendo Jesús, dijo: ¡Oh </a:t>
            </a:r>
            <a:r>
              <a:rPr lang="es-FR" sz="24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generación incrédul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y perversa! ¿Hasta cuándo he de estar con vosotros? ¿Hasta cuándo os he de soportar? Traédmelo acá.”</a:t>
            </a:r>
            <a:endParaRPr lang="es-FR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Mateo 17:17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4D9CB28-D976-63D9-E4A6-0256CC6F08E4}"/>
              </a:ext>
            </a:extLst>
          </p:cNvPr>
          <p:cNvSpPr txBox="1"/>
          <p:nvPr/>
        </p:nvSpPr>
        <p:spPr>
          <a:xfrm>
            <a:off x="3668438" y="1778921"/>
            <a:ext cx="71155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 indent="-2286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Reprendió al pueblo judío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su incredulidad. (Mateo 17:17)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2B7D47B-6A44-D4F9-8AD9-1C582EF70308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737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FAA98E-4BD3-3810-CB02-D601790C8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179" y="0"/>
            <a:ext cx="1849821" cy="14365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A3FDC66-6CAC-ED10-E767-823A268CB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65"/>
          <a:stretch/>
        </p:blipFill>
        <p:spPr>
          <a:xfrm>
            <a:off x="0" y="683567"/>
            <a:ext cx="3857625" cy="5798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D81B368-F22C-190B-45FA-E3E024DCC552}"/>
              </a:ext>
            </a:extLst>
          </p:cNvPr>
          <p:cNvSpPr txBox="1"/>
          <p:nvPr/>
        </p:nvSpPr>
        <p:spPr>
          <a:xfrm>
            <a:off x="4051902" y="109088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sz="2400" b="1" kern="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Pecado de incredulidad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D7D01F5-6D2D-6CBB-0068-4D2F1E1FDE56}"/>
              </a:ext>
            </a:extLst>
          </p:cNvPr>
          <p:cNvSpPr txBox="1"/>
          <p:nvPr/>
        </p:nvSpPr>
        <p:spPr>
          <a:xfrm>
            <a:off x="4051902" y="2754146"/>
            <a:ext cx="7609490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 indent="-2286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¿Nos reprenderá a nosotros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Señor por nuestra incredulidad?</a:t>
            </a:r>
          </a:p>
          <a:p>
            <a:pPr marL="685800" lvl="1" indent="-228600" algn="just"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Muchas veces la razón 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por la cual no somos fieles en nuestros diezmos, votos y ofrendas es por la incredulidad.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FB0759D-6677-7C93-DB08-373DE5515C02}"/>
              </a:ext>
            </a:extLst>
          </p:cNvPr>
          <p:cNvSpPr txBox="1"/>
          <p:nvPr/>
        </p:nvSpPr>
        <p:spPr>
          <a:xfrm>
            <a:off x="110358" y="226367"/>
            <a:ext cx="101214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¿QUÉ PASA SI NO DOY LOS DIEZMOS? ¿ME CONDENO?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64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1737</TotalTime>
  <Words>3189</Words>
  <Application>Microsoft Macintosh PowerPoint</Application>
  <PresentationFormat>Panorámica</PresentationFormat>
  <Paragraphs>248</Paragraphs>
  <Slides>44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52" baseType="lpstr">
      <vt:lpstr>Arial</vt:lpstr>
      <vt:lpstr>Calibri</vt:lpstr>
      <vt:lpstr>Calibri Light</vt:lpstr>
      <vt:lpstr>Courier New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80</cp:revision>
  <dcterms:created xsi:type="dcterms:W3CDTF">2019-11-12T17:48:48Z</dcterms:created>
  <dcterms:modified xsi:type="dcterms:W3CDTF">2025-02-19T13:42:16Z</dcterms:modified>
</cp:coreProperties>
</file>